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"/>
  </p:notesMasterIdLst>
  <p:sldIdLst>
    <p:sldId id="366" r:id="rId2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D0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146" d="100"/>
          <a:sy n="146" d="100"/>
        </p:scale>
        <p:origin x="-636" y="-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09.06.2022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Screen_201222_13563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771550"/>
            <a:ext cx="6171368" cy="3888432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71550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SYTGT091 Syrian Intelligence office </a:t>
            </a:r>
          </a:p>
        </p:txBody>
      </p:sp>
      <p:sp>
        <p:nvSpPr>
          <p:cNvPr id="3" name="Pil opp 2"/>
          <p:cNvSpPr/>
          <p:nvPr/>
        </p:nvSpPr>
        <p:spPr>
          <a:xfrm rot="8526417">
            <a:off x="5121025" y="9256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596336" y="177966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524328" y="1923678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91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 lnSpcReduction="10000"/>
          </a:bodyPr>
          <a:lstStyle/>
          <a:p>
            <a:r>
              <a:rPr lang="nb-NO" sz="1200" dirty="0"/>
              <a:t>DESCRIPTION OF THE DESIRED POINTS OF IMPACT WITH WPN TYPE: </a:t>
            </a:r>
          </a:p>
          <a:p>
            <a:endParaRPr lang="pl-PL" sz="1200" dirty="0"/>
          </a:p>
          <a:p>
            <a:pPr algn="ctr"/>
            <a:r>
              <a:rPr lang="en-US" sz="1100" dirty="0"/>
              <a:t>SYTGT091</a:t>
            </a:r>
            <a:r>
              <a:rPr lang="pl-PL" sz="1100" b="1" dirty="0"/>
              <a:t>A </a:t>
            </a:r>
            <a:r>
              <a:rPr lang="pl-PL" sz="1200" dirty="0"/>
              <a:t>– </a:t>
            </a:r>
            <a:r>
              <a:rPr lang="en-GB" sz="1200" dirty="0"/>
              <a:t>Intelligence Office</a:t>
            </a:r>
            <a:endParaRPr lang="pl-PL" sz="1200" dirty="0"/>
          </a:p>
          <a:p>
            <a:r>
              <a:rPr lang="pl-PL" sz="1100" dirty="0"/>
              <a:t>DPI 1 N</a:t>
            </a:r>
            <a:r>
              <a:rPr lang="en-GB" sz="1100" dirty="0"/>
              <a:t> 34 45.545 E 036 17.790/1982</a:t>
            </a:r>
            <a:r>
              <a:rPr lang="pl-PL" sz="1100" dirty="0" smtClean="0"/>
              <a:t>ft/</a:t>
            </a:r>
            <a:endParaRPr lang="nb-NO" sz="1100" dirty="0" smtClean="0"/>
          </a:p>
          <a:p>
            <a:r>
              <a:rPr lang="nb-NO" sz="1100" dirty="0" smtClean="0"/>
              <a:t>2x500 </a:t>
            </a:r>
            <a:r>
              <a:rPr lang="nb-NO" sz="1100" dirty="0"/>
              <a:t>Ibs </a:t>
            </a:r>
            <a:r>
              <a:rPr lang="nb-NO" sz="1100" dirty="0" smtClean="0"/>
              <a:t>bomb</a:t>
            </a:r>
            <a:endParaRPr lang="nb-NO" sz="1100" dirty="0"/>
          </a:p>
          <a:p>
            <a:endParaRPr lang="nb-NO" sz="1100" dirty="0"/>
          </a:p>
          <a:p>
            <a:pPr algn="ctr"/>
            <a:r>
              <a:rPr lang="en-US" sz="1100" dirty="0"/>
              <a:t>SYTGT0</a:t>
            </a:r>
            <a:r>
              <a:rPr lang="en-GB" sz="1100" dirty="0"/>
              <a:t>91</a:t>
            </a:r>
            <a:r>
              <a:rPr lang="pl-PL" sz="1100" b="1" dirty="0"/>
              <a:t>A</a:t>
            </a:r>
            <a:r>
              <a:rPr lang="pl-PL" sz="1100" dirty="0"/>
              <a:t> – 3 storey buildings made of concrete slab supported by reinforced concrete base and pillars, flat poured roof, requires delayed fuzing.</a:t>
            </a:r>
          </a:p>
          <a:p>
            <a:pPr algn="ctr"/>
            <a:r>
              <a:rPr lang="pl-PL" sz="1100" dirty="0"/>
              <a:t>Suggested fuzing solution on DPI</a:t>
            </a:r>
            <a:r>
              <a:rPr lang="en-GB" sz="1100" dirty="0"/>
              <a:t> 1</a:t>
            </a:r>
            <a:r>
              <a:rPr lang="pl-PL" sz="1100" dirty="0"/>
              <a:t> – contact to open up the roof followed by delayed to pierce through floors and affect building structure. </a:t>
            </a:r>
          </a:p>
          <a:p>
            <a:endParaRPr lang="pl-PL" sz="1100" dirty="0"/>
          </a:p>
          <a:p>
            <a:endParaRPr lang="pl-PL" sz="1100" dirty="0"/>
          </a:p>
          <a:p>
            <a:endParaRPr lang="nb-NO" sz="11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pl-PL" sz="1200" dirty="0"/>
              <a:t> </a:t>
            </a:r>
            <a:r>
              <a:rPr lang="en-GB" sz="1200" dirty="0"/>
              <a:t>Collateral damage – Historic building within 170m.</a:t>
            </a:r>
            <a:endParaRPr lang="nb-NO" sz="1200" dirty="0"/>
          </a:p>
        </p:txBody>
      </p:sp>
      <p:grpSp>
        <p:nvGrpSpPr>
          <p:cNvPr id="45" name="Gruppe 7"/>
          <p:cNvGrpSpPr/>
          <p:nvPr/>
        </p:nvGrpSpPr>
        <p:grpSpPr>
          <a:xfrm>
            <a:off x="2627784" y="2572251"/>
            <a:ext cx="494164" cy="323282"/>
            <a:chOff x="7020842" y="2715766"/>
            <a:chExt cx="494164" cy="323282"/>
          </a:xfrm>
        </p:grpSpPr>
        <p:sp>
          <p:nvSpPr>
            <p:cNvPr id="46" name="TekstSylinder 5"/>
            <p:cNvSpPr txBox="1"/>
            <p:nvPr/>
          </p:nvSpPr>
          <p:spPr>
            <a:xfrm>
              <a:off x="7020842" y="2792827"/>
              <a:ext cx="49416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4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6" name="Freeform 35"/>
          <p:cNvSpPr/>
          <p:nvPr/>
        </p:nvSpPr>
        <p:spPr>
          <a:xfrm>
            <a:off x="2552700" y="2776538"/>
            <a:ext cx="304800" cy="204787"/>
          </a:xfrm>
          <a:custGeom>
            <a:avLst/>
            <a:gdLst>
              <a:gd name="connsiteX0" fmla="*/ 216694 w 304800"/>
              <a:gd name="connsiteY0" fmla="*/ 0 h 204787"/>
              <a:gd name="connsiteX1" fmla="*/ 90488 w 304800"/>
              <a:gd name="connsiteY1" fmla="*/ 0 h 204787"/>
              <a:gd name="connsiteX2" fmla="*/ 0 w 304800"/>
              <a:gd name="connsiteY2" fmla="*/ 38100 h 204787"/>
              <a:gd name="connsiteX3" fmla="*/ 9525 w 304800"/>
              <a:gd name="connsiteY3" fmla="*/ 95250 h 204787"/>
              <a:gd name="connsiteX4" fmla="*/ 166688 w 304800"/>
              <a:gd name="connsiteY4" fmla="*/ 204787 h 204787"/>
              <a:gd name="connsiteX5" fmla="*/ 304800 w 304800"/>
              <a:gd name="connsiteY5" fmla="*/ 150018 h 204787"/>
              <a:gd name="connsiteX6" fmla="*/ 304800 w 304800"/>
              <a:gd name="connsiteY6" fmla="*/ 52387 h 204787"/>
              <a:gd name="connsiteX7" fmla="*/ 216694 w 304800"/>
              <a:gd name="connsiteY7" fmla="*/ 0 h 204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4800" h="204787">
                <a:moveTo>
                  <a:pt x="216694" y="0"/>
                </a:moveTo>
                <a:lnTo>
                  <a:pt x="90488" y="0"/>
                </a:lnTo>
                <a:lnTo>
                  <a:pt x="0" y="38100"/>
                </a:lnTo>
                <a:lnTo>
                  <a:pt x="9525" y="95250"/>
                </a:lnTo>
                <a:lnTo>
                  <a:pt x="166688" y="204787"/>
                </a:lnTo>
                <a:lnTo>
                  <a:pt x="304800" y="150018"/>
                </a:lnTo>
                <a:lnTo>
                  <a:pt x="304800" y="52387"/>
                </a:lnTo>
                <a:lnTo>
                  <a:pt x="216694" y="0"/>
                </a:lnTo>
                <a:close/>
              </a:path>
            </a:pathLst>
          </a:custGeom>
          <a:solidFill>
            <a:srgbClr val="FF0D0D">
              <a:alpha val="39000"/>
            </a:srgbClr>
          </a:solidFill>
          <a:ln>
            <a:solidFill>
              <a:srgbClr val="FF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Prostokąt 33"/>
          <p:cNvSpPr/>
          <p:nvPr/>
        </p:nvSpPr>
        <p:spPr>
          <a:xfrm>
            <a:off x="2123728" y="3507854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SYTGT0</a:t>
            </a:r>
            <a:r>
              <a:rPr lang="en-GB" sz="1200" dirty="0">
                <a:solidFill>
                  <a:schemeClr val="tx1"/>
                </a:solidFill>
              </a:rPr>
              <a:t>91</a:t>
            </a:r>
            <a:r>
              <a:rPr lang="en-GB" sz="1200" b="1" dirty="0">
                <a:solidFill>
                  <a:schemeClr val="tx1"/>
                </a:solidFill>
              </a:rPr>
              <a:t>A</a:t>
            </a:r>
            <a:endParaRPr lang="pl-PL" sz="1200" dirty="0">
              <a:solidFill>
                <a:schemeClr val="tx1"/>
              </a:solidFill>
            </a:endParaRPr>
          </a:p>
        </p:txBody>
      </p:sp>
      <p:cxnSp>
        <p:nvCxnSpPr>
          <p:cNvPr id="39" name="Straight Arrow Connector 38"/>
          <p:cNvCxnSpPr>
            <a:stCxn id="37" idx="0"/>
          </p:cNvCxnSpPr>
          <p:nvPr/>
        </p:nvCxnSpPr>
        <p:spPr>
          <a:xfrm flipV="1">
            <a:off x="2766670" y="3075806"/>
            <a:ext cx="5130" cy="432048"/>
          </a:xfrm>
          <a:prstGeom prst="straightConnector1">
            <a:avLst/>
          </a:prstGeom>
          <a:ln w="19050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5688</TotalTime>
  <Words>104</Words>
  <Application>Microsoft Office PowerPoint</Application>
  <PresentationFormat>Skjermfremvisning (16:9)</PresentationFormat>
  <Paragraphs>20</Paragraphs>
  <Slides>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1</vt:i4>
      </vt:variant>
    </vt:vector>
  </HeadingPairs>
  <TitlesOfParts>
    <vt:vector size="2" baseType="lpstr">
      <vt:lpstr>Kontortema</vt:lpstr>
      <vt:lpstr>SYTGT091 Syrian Intelligence office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SYTGT091_Syrian_Int_Office</dc:title>
  <dc:creator>132nd Virtual Wing;VIS</dc:creator>
  <cp:lastModifiedBy>Neck</cp:lastModifiedBy>
  <cp:revision>400</cp:revision>
  <dcterms:created xsi:type="dcterms:W3CDTF">2019-03-12T22:01:00Z</dcterms:created>
  <dcterms:modified xsi:type="dcterms:W3CDTF">2022-06-09T20:51:41Z</dcterms:modified>
</cp:coreProperties>
</file>